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5" d="100"/>
          <a:sy n="85" d="100"/>
        </p:scale>
        <p:origin x="59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CDCC128-8B8D-4DD7-1A07-937B05295465}"/>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8D9ECF0C-74F3-EAA9-5E67-E94CE46791B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7A5BEF41-7412-F090-CAF9-9D648A1685EA}"/>
              </a:ext>
            </a:extLst>
          </p:cNvPr>
          <p:cNvSpPr>
            <a:spLocks noGrp="1"/>
          </p:cNvSpPr>
          <p:nvPr>
            <p:ph type="dt" sz="half" idx="10"/>
          </p:nvPr>
        </p:nvSpPr>
        <p:spPr/>
        <p:txBody>
          <a:bodyPr/>
          <a:lstStyle/>
          <a:p>
            <a:fld id="{689B220E-5B72-44C7-8841-29F5CCAC5AEC}" type="datetimeFigureOut">
              <a:rPr kumimoji="1" lang="ja-JP" altLang="en-US" smtClean="0"/>
              <a:t>2023/5/17</a:t>
            </a:fld>
            <a:endParaRPr kumimoji="1" lang="ja-JP" altLang="en-US"/>
          </a:p>
        </p:txBody>
      </p:sp>
      <p:sp>
        <p:nvSpPr>
          <p:cNvPr id="5" name="フッター プレースホルダー 4">
            <a:extLst>
              <a:ext uri="{FF2B5EF4-FFF2-40B4-BE49-F238E27FC236}">
                <a16:creationId xmlns:a16="http://schemas.microsoft.com/office/drawing/2014/main" id="{36B00D29-8E37-2BBE-EA97-354B8D2B507D}"/>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82AE8786-1206-B0AE-EC8C-D6DDAA1BE920}"/>
              </a:ext>
            </a:extLst>
          </p:cNvPr>
          <p:cNvSpPr>
            <a:spLocks noGrp="1"/>
          </p:cNvSpPr>
          <p:nvPr>
            <p:ph type="sldNum" sz="quarter" idx="12"/>
          </p:nvPr>
        </p:nvSpPr>
        <p:spPr/>
        <p:txBody>
          <a:bodyPr/>
          <a:lstStyle/>
          <a:p>
            <a:fld id="{847A5D83-95CA-48FC-A754-7D318D34C9B2}" type="slidenum">
              <a:rPr kumimoji="1" lang="ja-JP" altLang="en-US" smtClean="0"/>
              <a:t>‹#›</a:t>
            </a:fld>
            <a:endParaRPr kumimoji="1" lang="ja-JP" altLang="en-US"/>
          </a:p>
        </p:txBody>
      </p:sp>
    </p:spTree>
    <p:extLst>
      <p:ext uri="{BB962C8B-B14F-4D97-AF65-F5344CB8AC3E}">
        <p14:creationId xmlns:p14="http://schemas.microsoft.com/office/powerpoint/2010/main" val="33112729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EF50AA3-3B9D-669C-79FA-A22BD34E35D4}"/>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022DD056-3EB3-40A1-4C41-AF5A71F9E232}"/>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420BF19C-7AA5-6987-08EF-69E71646F2F9}"/>
              </a:ext>
            </a:extLst>
          </p:cNvPr>
          <p:cNvSpPr>
            <a:spLocks noGrp="1"/>
          </p:cNvSpPr>
          <p:nvPr>
            <p:ph type="dt" sz="half" idx="10"/>
          </p:nvPr>
        </p:nvSpPr>
        <p:spPr/>
        <p:txBody>
          <a:bodyPr/>
          <a:lstStyle/>
          <a:p>
            <a:fld id="{689B220E-5B72-44C7-8841-29F5CCAC5AEC}" type="datetimeFigureOut">
              <a:rPr kumimoji="1" lang="ja-JP" altLang="en-US" smtClean="0"/>
              <a:t>2023/5/17</a:t>
            </a:fld>
            <a:endParaRPr kumimoji="1" lang="ja-JP" altLang="en-US"/>
          </a:p>
        </p:txBody>
      </p:sp>
      <p:sp>
        <p:nvSpPr>
          <p:cNvPr id="5" name="フッター プレースホルダー 4">
            <a:extLst>
              <a:ext uri="{FF2B5EF4-FFF2-40B4-BE49-F238E27FC236}">
                <a16:creationId xmlns:a16="http://schemas.microsoft.com/office/drawing/2014/main" id="{85CC0DFE-2252-E6F6-0F97-8314AF24C425}"/>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AC589DDB-4458-07DE-3DE6-45D148AF9BE6}"/>
              </a:ext>
            </a:extLst>
          </p:cNvPr>
          <p:cNvSpPr>
            <a:spLocks noGrp="1"/>
          </p:cNvSpPr>
          <p:nvPr>
            <p:ph type="sldNum" sz="quarter" idx="12"/>
          </p:nvPr>
        </p:nvSpPr>
        <p:spPr/>
        <p:txBody>
          <a:bodyPr/>
          <a:lstStyle/>
          <a:p>
            <a:fld id="{847A5D83-95CA-48FC-A754-7D318D34C9B2}" type="slidenum">
              <a:rPr kumimoji="1" lang="ja-JP" altLang="en-US" smtClean="0"/>
              <a:t>‹#›</a:t>
            </a:fld>
            <a:endParaRPr kumimoji="1" lang="ja-JP" altLang="en-US"/>
          </a:p>
        </p:txBody>
      </p:sp>
    </p:spTree>
    <p:extLst>
      <p:ext uri="{BB962C8B-B14F-4D97-AF65-F5344CB8AC3E}">
        <p14:creationId xmlns:p14="http://schemas.microsoft.com/office/powerpoint/2010/main" val="13594653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4DBC730E-136C-3ECD-DBED-AFFB9B658FD7}"/>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2B0C134C-B284-CE10-E9F6-5E4263D8A3F1}"/>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1033A51A-E004-F33D-E761-2912B8DCB5E2}"/>
              </a:ext>
            </a:extLst>
          </p:cNvPr>
          <p:cNvSpPr>
            <a:spLocks noGrp="1"/>
          </p:cNvSpPr>
          <p:nvPr>
            <p:ph type="dt" sz="half" idx="10"/>
          </p:nvPr>
        </p:nvSpPr>
        <p:spPr/>
        <p:txBody>
          <a:bodyPr/>
          <a:lstStyle/>
          <a:p>
            <a:fld id="{689B220E-5B72-44C7-8841-29F5CCAC5AEC}" type="datetimeFigureOut">
              <a:rPr kumimoji="1" lang="ja-JP" altLang="en-US" smtClean="0"/>
              <a:t>2023/5/17</a:t>
            </a:fld>
            <a:endParaRPr kumimoji="1" lang="ja-JP" altLang="en-US"/>
          </a:p>
        </p:txBody>
      </p:sp>
      <p:sp>
        <p:nvSpPr>
          <p:cNvPr id="5" name="フッター プレースホルダー 4">
            <a:extLst>
              <a:ext uri="{FF2B5EF4-FFF2-40B4-BE49-F238E27FC236}">
                <a16:creationId xmlns:a16="http://schemas.microsoft.com/office/drawing/2014/main" id="{9F41F170-3B8A-D13C-E4A1-B21E9E4EEAD9}"/>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049B7E94-D531-3D7D-8AD7-DDCF12AB0B93}"/>
              </a:ext>
            </a:extLst>
          </p:cNvPr>
          <p:cNvSpPr>
            <a:spLocks noGrp="1"/>
          </p:cNvSpPr>
          <p:nvPr>
            <p:ph type="sldNum" sz="quarter" idx="12"/>
          </p:nvPr>
        </p:nvSpPr>
        <p:spPr/>
        <p:txBody>
          <a:bodyPr/>
          <a:lstStyle/>
          <a:p>
            <a:fld id="{847A5D83-95CA-48FC-A754-7D318D34C9B2}" type="slidenum">
              <a:rPr kumimoji="1" lang="ja-JP" altLang="en-US" smtClean="0"/>
              <a:t>‹#›</a:t>
            </a:fld>
            <a:endParaRPr kumimoji="1" lang="ja-JP" altLang="en-US"/>
          </a:p>
        </p:txBody>
      </p:sp>
    </p:spTree>
    <p:extLst>
      <p:ext uri="{BB962C8B-B14F-4D97-AF65-F5344CB8AC3E}">
        <p14:creationId xmlns:p14="http://schemas.microsoft.com/office/powerpoint/2010/main" val="11043933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BC096B9-9F71-8809-0E0D-5F27DF23FE2B}"/>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D7F1E5A0-29D3-3E39-E434-B85DA516C2E0}"/>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13F8EA2A-5C2A-CBE2-62E6-14D5B0ACB0BB}"/>
              </a:ext>
            </a:extLst>
          </p:cNvPr>
          <p:cNvSpPr>
            <a:spLocks noGrp="1"/>
          </p:cNvSpPr>
          <p:nvPr>
            <p:ph type="dt" sz="half" idx="10"/>
          </p:nvPr>
        </p:nvSpPr>
        <p:spPr/>
        <p:txBody>
          <a:bodyPr/>
          <a:lstStyle/>
          <a:p>
            <a:fld id="{689B220E-5B72-44C7-8841-29F5CCAC5AEC}" type="datetimeFigureOut">
              <a:rPr kumimoji="1" lang="ja-JP" altLang="en-US" smtClean="0"/>
              <a:t>2023/5/17</a:t>
            </a:fld>
            <a:endParaRPr kumimoji="1" lang="ja-JP" altLang="en-US"/>
          </a:p>
        </p:txBody>
      </p:sp>
      <p:sp>
        <p:nvSpPr>
          <p:cNvPr id="5" name="フッター プレースホルダー 4">
            <a:extLst>
              <a:ext uri="{FF2B5EF4-FFF2-40B4-BE49-F238E27FC236}">
                <a16:creationId xmlns:a16="http://schemas.microsoft.com/office/drawing/2014/main" id="{ABFE3212-DB77-634A-5E03-8D25B2E40638}"/>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A52F7E6A-B7D3-FD16-20DD-CD121A7E07BE}"/>
              </a:ext>
            </a:extLst>
          </p:cNvPr>
          <p:cNvSpPr>
            <a:spLocks noGrp="1"/>
          </p:cNvSpPr>
          <p:nvPr>
            <p:ph type="sldNum" sz="quarter" idx="12"/>
          </p:nvPr>
        </p:nvSpPr>
        <p:spPr/>
        <p:txBody>
          <a:bodyPr/>
          <a:lstStyle/>
          <a:p>
            <a:fld id="{847A5D83-95CA-48FC-A754-7D318D34C9B2}" type="slidenum">
              <a:rPr kumimoji="1" lang="ja-JP" altLang="en-US" smtClean="0"/>
              <a:t>‹#›</a:t>
            </a:fld>
            <a:endParaRPr kumimoji="1" lang="ja-JP" altLang="en-US"/>
          </a:p>
        </p:txBody>
      </p:sp>
    </p:spTree>
    <p:extLst>
      <p:ext uri="{BB962C8B-B14F-4D97-AF65-F5344CB8AC3E}">
        <p14:creationId xmlns:p14="http://schemas.microsoft.com/office/powerpoint/2010/main" val="27979659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4030755-60EE-BC3C-5432-BBC7093B291B}"/>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4A2F1F5B-D04D-1F51-9F9C-5E8693C9732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1FBC3F85-4769-1993-772B-C6290AB4CA34}"/>
              </a:ext>
            </a:extLst>
          </p:cNvPr>
          <p:cNvSpPr>
            <a:spLocks noGrp="1"/>
          </p:cNvSpPr>
          <p:nvPr>
            <p:ph type="dt" sz="half" idx="10"/>
          </p:nvPr>
        </p:nvSpPr>
        <p:spPr/>
        <p:txBody>
          <a:bodyPr/>
          <a:lstStyle/>
          <a:p>
            <a:fld id="{689B220E-5B72-44C7-8841-29F5CCAC5AEC}" type="datetimeFigureOut">
              <a:rPr kumimoji="1" lang="ja-JP" altLang="en-US" smtClean="0"/>
              <a:t>2023/5/17</a:t>
            </a:fld>
            <a:endParaRPr kumimoji="1" lang="ja-JP" altLang="en-US"/>
          </a:p>
        </p:txBody>
      </p:sp>
      <p:sp>
        <p:nvSpPr>
          <p:cNvPr id="5" name="フッター プレースホルダー 4">
            <a:extLst>
              <a:ext uri="{FF2B5EF4-FFF2-40B4-BE49-F238E27FC236}">
                <a16:creationId xmlns:a16="http://schemas.microsoft.com/office/drawing/2014/main" id="{0F394899-37E0-DC9B-374F-D51FA2CA1CE6}"/>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09C3438E-CEE2-87DF-4A88-EB742F980CEC}"/>
              </a:ext>
            </a:extLst>
          </p:cNvPr>
          <p:cNvSpPr>
            <a:spLocks noGrp="1"/>
          </p:cNvSpPr>
          <p:nvPr>
            <p:ph type="sldNum" sz="quarter" idx="12"/>
          </p:nvPr>
        </p:nvSpPr>
        <p:spPr/>
        <p:txBody>
          <a:bodyPr/>
          <a:lstStyle/>
          <a:p>
            <a:fld id="{847A5D83-95CA-48FC-A754-7D318D34C9B2}" type="slidenum">
              <a:rPr kumimoji="1" lang="ja-JP" altLang="en-US" smtClean="0"/>
              <a:t>‹#›</a:t>
            </a:fld>
            <a:endParaRPr kumimoji="1" lang="ja-JP" altLang="en-US"/>
          </a:p>
        </p:txBody>
      </p:sp>
    </p:spTree>
    <p:extLst>
      <p:ext uri="{BB962C8B-B14F-4D97-AF65-F5344CB8AC3E}">
        <p14:creationId xmlns:p14="http://schemas.microsoft.com/office/powerpoint/2010/main" val="38693281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C325A14-44F3-E93A-32E7-6DE69E25FDB4}"/>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A0EBEDFA-D073-58DE-6218-A46AFC27514F}"/>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F2EFE6A7-3BE6-9488-07DA-BE4E81BDAB4D}"/>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968050C4-140D-5F43-0FF3-17070DBAA052}"/>
              </a:ext>
            </a:extLst>
          </p:cNvPr>
          <p:cNvSpPr>
            <a:spLocks noGrp="1"/>
          </p:cNvSpPr>
          <p:nvPr>
            <p:ph type="dt" sz="half" idx="10"/>
          </p:nvPr>
        </p:nvSpPr>
        <p:spPr/>
        <p:txBody>
          <a:bodyPr/>
          <a:lstStyle/>
          <a:p>
            <a:fld id="{689B220E-5B72-44C7-8841-29F5CCAC5AEC}" type="datetimeFigureOut">
              <a:rPr kumimoji="1" lang="ja-JP" altLang="en-US" smtClean="0"/>
              <a:t>2023/5/17</a:t>
            </a:fld>
            <a:endParaRPr kumimoji="1" lang="ja-JP" altLang="en-US"/>
          </a:p>
        </p:txBody>
      </p:sp>
      <p:sp>
        <p:nvSpPr>
          <p:cNvPr id="6" name="フッター プレースホルダー 5">
            <a:extLst>
              <a:ext uri="{FF2B5EF4-FFF2-40B4-BE49-F238E27FC236}">
                <a16:creationId xmlns:a16="http://schemas.microsoft.com/office/drawing/2014/main" id="{D7C92603-AA7C-353C-923D-88E923FF8648}"/>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90F426B8-4FAC-0E8E-60C5-908EBF2CFEAC}"/>
              </a:ext>
            </a:extLst>
          </p:cNvPr>
          <p:cNvSpPr>
            <a:spLocks noGrp="1"/>
          </p:cNvSpPr>
          <p:nvPr>
            <p:ph type="sldNum" sz="quarter" idx="12"/>
          </p:nvPr>
        </p:nvSpPr>
        <p:spPr/>
        <p:txBody>
          <a:bodyPr/>
          <a:lstStyle/>
          <a:p>
            <a:fld id="{847A5D83-95CA-48FC-A754-7D318D34C9B2}" type="slidenum">
              <a:rPr kumimoji="1" lang="ja-JP" altLang="en-US" smtClean="0"/>
              <a:t>‹#›</a:t>
            </a:fld>
            <a:endParaRPr kumimoji="1" lang="ja-JP" altLang="en-US"/>
          </a:p>
        </p:txBody>
      </p:sp>
    </p:spTree>
    <p:extLst>
      <p:ext uri="{BB962C8B-B14F-4D97-AF65-F5344CB8AC3E}">
        <p14:creationId xmlns:p14="http://schemas.microsoft.com/office/powerpoint/2010/main" val="3148003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73A3637-6845-B278-3D6F-36796A22B46F}"/>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530EFD57-8A63-5658-5CF9-F3A5320CF5A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F503C42C-756A-CD9B-8C24-1FE0FC81725B}"/>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F9DE0E7F-E335-A79A-A3A5-D7B013CCBCB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B4CD8E6A-1B17-AD14-BAC0-D1372CB3F338}"/>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24D272A3-7371-801E-0FDB-2B6493356224}"/>
              </a:ext>
            </a:extLst>
          </p:cNvPr>
          <p:cNvSpPr>
            <a:spLocks noGrp="1"/>
          </p:cNvSpPr>
          <p:nvPr>
            <p:ph type="dt" sz="half" idx="10"/>
          </p:nvPr>
        </p:nvSpPr>
        <p:spPr/>
        <p:txBody>
          <a:bodyPr/>
          <a:lstStyle/>
          <a:p>
            <a:fld id="{689B220E-5B72-44C7-8841-29F5CCAC5AEC}" type="datetimeFigureOut">
              <a:rPr kumimoji="1" lang="ja-JP" altLang="en-US" smtClean="0"/>
              <a:t>2023/5/17</a:t>
            </a:fld>
            <a:endParaRPr kumimoji="1" lang="ja-JP" altLang="en-US"/>
          </a:p>
        </p:txBody>
      </p:sp>
      <p:sp>
        <p:nvSpPr>
          <p:cNvPr id="8" name="フッター プレースホルダー 7">
            <a:extLst>
              <a:ext uri="{FF2B5EF4-FFF2-40B4-BE49-F238E27FC236}">
                <a16:creationId xmlns:a16="http://schemas.microsoft.com/office/drawing/2014/main" id="{6EC13D2C-8E50-5FB5-26EB-41864616047F}"/>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32A77EA8-AF1E-0D31-F071-D38DDD7958D6}"/>
              </a:ext>
            </a:extLst>
          </p:cNvPr>
          <p:cNvSpPr>
            <a:spLocks noGrp="1"/>
          </p:cNvSpPr>
          <p:nvPr>
            <p:ph type="sldNum" sz="quarter" idx="12"/>
          </p:nvPr>
        </p:nvSpPr>
        <p:spPr/>
        <p:txBody>
          <a:bodyPr/>
          <a:lstStyle/>
          <a:p>
            <a:fld id="{847A5D83-95CA-48FC-A754-7D318D34C9B2}" type="slidenum">
              <a:rPr kumimoji="1" lang="ja-JP" altLang="en-US" smtClean="0"/>
              <a:t>‹#›</a:t>
            </a:fld>
            <a:endParaRPr kumimoji="1" lang="ja-JP" altLang="en-US"/>
          </a:p>
        </p:txBody>
      </p:sp>
    </p:spTree>
    <p:extLst>
      <p:ext uri="{BB962C8B-B14F-4D97-AF65-F5344CB8AC3E}">
        <p14:creationId xmlns:p14="http://schemas.microsoft.com/office/powerpoint/2010/main" val="12905334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E82F5DA-3CB0-DA68-9840-CE9AA41F7868}"/>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82EEA03F-6E1B-7F67-12D4-B40E5DD47457}"/>
              </a:ext>
            </a:extLst>
          </p:cNvPr>
          <p:cNvSpPr>
            <a:spLocks noGrp="1"/>
          </p:cNvSpPr>
          <p:nvPr>
            <p:ph type="dt" sz="half" idx="10"/>
          </p:nvPr>
        </p:nvSpPr>
        <p:spPr/>
        <p:txBody>
          <a:bodyPr/>
          <a:lstStyle/>
          <a:p>
            <a:fld id="{689B220E-5B72-44C7-8841-29F5CCAC5AEC}" type="datetimeFigureOut">
              <a:rPr kumimoji="1" lang="ja-JP" altLang="en-US" smtClean="0"/>
              <a:t>2023/5/17</a:t>
            </a:fld>
            <a:endParaRPr kumimoji="1" lang="ja-JP" altLang="en-US"/>
          </a:p>
        </p:txBody>
      </p:sp>
      <p:sp>
        <p:nvSpPr>
          <p:cNvPr id="4" name="フッター プレースホルダー 3">
            <a:extLst>
              <a:ext uri="{FF2B5EF4-FFF2-40B4-BE49-F238E27FC236}">
                <a16:creationId xmlns:a16="http://schemas.microsoft.com/office/drawing/2014/main" id="{5AC3EB94-8ED6-5E23-37C8-BC08BA500319}"/>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0C322475-F445-19AB-8675-169A71D81BC6}"/>
              </a:ext>
            </a:extLst>
          </p:cNvPr>
          <p:cNvSpPr>
            <a:spLocks noGrp="1"/>
          </p:cNvSpPr>
          <p:nvPr>
            <p:ph type="sldNum" sz="quarter" idx="12"/>
          </p:nvPr>
        </p:nvSpPr>
        <p:spPr/>
        <p:txBody>
          <a:bodyPr/>
          <a:lstStyle/>
          <a:p>
            <a:fld id="{847A5D83-95CA-48FC-A754-7D318D34C9B2}" type="slidenum">
              <a:rPr kumimoji="1" lang="ja-JP" altLang="en-US" smtClean="0"/>
              <a:t>‹#›</a:t>
            </a:fld>
            <a:endParaRPr kumimoji="1" lang="ja-JP" altLang="en-US"/>
          </a:p>
        </p:txBody>
      </p:sp>
    </p:spTree>
    <p:extLst>
      <p:ext uri="{BB962C8B-B14F-4D97-AF65-F5344CB8AC3E}">
        <p14:creationId xmlns:p14="http://schemas.microsoft.com/office/powerpoint/2010/main" val="15397669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A9B25E97-B58F-37AC-7AAF-51CCF997459B}"/>
              </a:ext>
            </a:extLst>
          </p:cNvPr>
          <p:cNvSpPr>
            <a:spLocks noGrp="1"/>
          </p:cNvSpPr>
          <p:nvPr>
            <p:ph type="dt" sz="half" idx="10"/>
          </p:nvPr>
        </p:nvSpPr>
        <p:spPr/>
        <p:txBody>
          <a:bodyPr/>
          <a:lstStyle/>
          <a:p>
            <a:fld id="{689B220E-5B72-44C7-8841-29F5CCAC5AEC}" type="datetimeFigureOut">
              <a:rPr kumimoji="1" lang="ja-JP" altLang="en-US" smtClean="0"/>
              <a:t>2023/5/17</a:t>
            </a:fld>
            <a:endParaRPr kumimoji="1" lang="ja-JP" altLang="en-US"/>
          </a:p>
        </p:txBody>
      </p:sp>
      <p:sp>
        <p:nvSpPr>
          <p:cNvPr id="3" name="フッター プレースホルダー 2">
            <a:extLst>
              <a:ext uri="{FF2B5EF4-FFF2-40B4-BE49-F238E27FC236}">
                <a16:creationId xmlns:a16="http://schemas.microsoft.com/office/drawing/2014/main" id="{5F60D91E-1894-7ED9-51AE-7436017F7B08}"/>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ED102F9E-484A-FB86-C8A1-0D4BE131A189}"/>
              </a:ext>
            </a:extLst>
          </p:cNvPr>
          <p:cNvSpPr>
            <a:spLocks noGrp="1"/>
          </p:cNvSpPr>
          <p:nvPr>
            <p:ph type="sldNum" sz="quarter" idx="12"/>
          </p:nvPr>
        </p:nvSpPr>
        <p:spPr/>
        <p:txBody>
          <a:bodyPr/>
          <a:lstStyle/>
          <a:p>
            <a:fld id="{847A5D83-95CA-48FC-A754-7D318D34C9B2}" type="slidenum">
              <a:rPr kumimoji="1" lang="ja-JP" altLang="en-US" smtClean="0"/>
              <a:t>‹#›</a:t>
            </a:fld>
            <a:endParaRPr kumimoji="1" lang="ja-JP" altLang="en-US"/>
          </a:p>
        </p:txBody>
      </p:sp>
    </p:spTree>
    <p:extLst>
      <p:ext uri="{BB962C8B-B14F-4D97-AF65-F5344CB8AC3E}">
        <p14:creationId xmlns:p14="http://schemas.microsoft.com/office/powerpoint/2010/main" val="12163369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78738B8-0CD5-623B-2046-D4E2467331B2}"/>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73BB460C-47C5-E31E-15B6-F9157E62358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2C4AFD5F-0AF3-7757-A757-431DFF2D96B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8FD0B509-464C-3EA8-5778-E7FEE9FFAD2D}"/>
              </a:ext>
            </a:extLst>
          </p:cNvPr>
          <p:cNvSpPr>
            <a:spLocks noGrp="1"/>
          </p:cNvSpPr>
          <p:nvPr>
            <p:ph type="dt" sz="half" idx="10"/>
          </p:nvPr>
        </p:nvSpPr>
        <p:spPr/>
        <p:txBody>
          <a:bodyPr/>
          <a:lstStyle/>
          <a:p>
            <a:fld id="{689B220E-5B72-44C7-8841-29F5CCAC5AEC}" type="datetimeFigureOut">
              <a:rPr kumimoji="1" lang="ja-JP" altLang="en-US" smtClean="0"/>
              <a:t>2023/5/17</a:t>
            </a:fld>
            <a:endParaRPr kumimoji="1" lang="ja-JP" altLang="en-US"/>
          </a:p>
        </p:txBody>
      </p:sp>
      <p:sp>
        <p:nvSpPr>
          <p:cNvPr id="6" name="フッター プレースホルダー 5">
            <a:extLst>
              <a:ext uri="{FF2B5EF4-FFF2-40B4-BE49-F238E27FC236}">
                <a16:creationId xmlns:a16="http://schemas.microsoft.com/office/drawing/2014/main" id="{F8492381-900C-AA58-1C6B-6047557ED7D9}"/>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4151747C-4667-9ABD-3B50-F2394757350F}"/>
              </a:ext>
            </a:extLst>
          </p:cNvPr>
          <p:cNvSpPr>
            <a:spLocks noGrp="1"/>
          </p:cNvSpPr>
          <p:nvPr>
            <p:ph type="sldNum" sz="quarter" idx="12"/>
          </p:nvPr>
        </p:nvSpPr>
        <p:spPr/>
        <p:txBody>
          <a:bodyPr/>
          <a:lstStyle/>
          <a:p>
            <a:fld id="{847A5D83-95CA-48FC-A754-7D318D34C9B2}" type="slidenum">
              <a:rPr kumimoji="1" lang="ja-JP" altLang="en-US" smtClean="0"/>
              <a:t>‹#›</a:t>
            </a:fld>
            <a:endParaRPr kumimoji="1" lang="ja-JP" altLang="en-US"/>
          </a:p>
        </p:txBody>
      </p:sp>
    </p:spTree>
    <p:extLst>
      <p:ext uri="{BB962C8B-B14F-4D97-AF65-F5344CB8AC3E}">
        <p14:creationId xmlns:p14="http://schemas.microsoft.com/office/powerpoint/2010/main" val="16516081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F326884-E5D9-2075-ED87-8DC1859F5C99}"/>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2DEE352A-ADE2-F54C-53E3-7FA6E1A8E6A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207638A0-2F3E-0C7F-34BF-6A68A61C4C5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65B1C427-F0FF-B9A8-F6C7-987D86A30727}"/>
              </a:ext>
            </a:extLst>
          </p:cNvPr>
          <p:cNvSpPr>
            <a:spLocks noGrp="1"/>
          </p:cNvSpPr>
          <p:nvPr>
            <p:ph type="dt" sz="half" idx="10"/>
          </p:nvPr>
        </p:nvSpPr>
        <p:spPr/>
        <p:txBody>
          <a:bodyPr/>
          <a:lstStyle/>
          <a:p>
            <a:fld id="{689B220E-5B72-44C7-8841-29F5CCAC5AEC}" type="datetimeFigureOut">
              <a:rPr kumimoji="1" lang="ja-JP" altLang="en-US" smtClean="0"/>
              <a:t>2023/5/17</a:t>
            </a:fld>
            <a:endParaRPr kumimoji="1" lang="ja-JP" altLang="en-US"/>
          </a:p>
        </p:txBody>
      </p:sp>
      <p:sp>
        <p:nvSpPr>
          <p:cNvPr id="6" name="フッター プレースホルダー 5">
            <a:extLst>
              <a:ext uri="{FF2B5EF4-FFF2-40B4-BE49-F238E27FC236}">
                <a16:creationId xmlns:a16="http://schemas.microsoft.com/office/drawing/2014/main" id="{21A5AED1-43A7-BC37-1FA8-DC5A4C489E92}"/>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041FAD9E-A553-570E-5716-1E2C887A000A}"/>
              </a:ext>
            </a:extLst>
          </p:cNvPr>
          <p:cNvSpPr>
            <a:spLocks noGrp="1"/>
          </p:cNvSpPr>
          <p:nvPr>
            <p:ph type="sldNum" sz="quarter" idx="12"/>
          </p:nvPr>
        </p:nvSpPr>
        <p:spPr/>
        <p:txBody>
          <a:bodyPr/>
          <a:lstStyle/>
          <a:p>
            <a:fld id="{847A5D83-95CA-48FC-A754-7D318D34C9B2}" type="slidenum">
              <a:rPr kumimoji="1" lang="ja-JP" altLang="en-US" smtClean="0"/>
              <a:t>‹#›</a:t>
            </a:fld>
            <a:endParaRPr kumimoji="1" lang="ja-JP" altLang="en-US"/>
          </a:p>
        </p:txBody>
      </p:sp>
    </p:spTree>
    <p:extLst>
      <p:ext uri="{BB962C8B-B14F-4D97-AF65-F5344CB8AC3E}">
        <p14:creationId xmlns:p14="http://schemas.microsoft.com/office/powerpoint/2010/main" val="30910026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135F04E0-4769-792D-A7F8-C9C9D80D345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029D9C4E-5A13-16AD-46E2-8F4F029BDA7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E79BE09E-3D1E-FACD-4827-ED4E55D38E0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9B220E-5B72-44C7-8841-29F5CCAC5AEC}" type="datetimeFigureOut">
              <a:rPr kumimoji="1" lang="ja-JP" altLang="en-US" smtClean="0"/>
              <a:t>2023/5/17</a:t>
            </a:fld>
            <a:endParaRPr kumimoji="1" lang="ja-JP" altLang="en-US"/>
          </a:p>
        </p:txBody>
      </p:sp>
      <p:sp>
        <p:nvSpPr>
          <p:cNvPr id="5" name="フッター プレースホルダー 4">
            <a:extLst>
              <a:ext uri="{FF2B5EF4-FFF2-40B4-BE49-F238E27FC236}">
                <a16:creationId xmlns:a16="http://schemas.microsoft.com/office/drawing/2014/main" id="{DBB010E1-B145-8E87-CEC0-AB05EBA0F46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DDEF552F-B0BE-EF16-3564-B731DEDAB2A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7A5D83-95CA-48FC-A754-7D318D34C9B2}" type="slidenum">
              <a:rPr kumimoji="1" lang="ja-JP" altLang="en-US" smtClean="0"/>
              <a:t>‹#›</a:t>
            </a:fld>
            <a:endParaRPr kumimoji="1" lang="ja-JP" altLang="en-US"/>
          </a:p>
        </p:txBody>
      </p:sp>
    </p:spTree>
    <p:extLst>
      <p:ext uri="{BB962C8B-B14F-4D97-AF65-F5344CB8AC3E}">
        <p14:creationId xmlns:p14="http://schemas.microsoft.com/office/powerpoint/2010/main" val="21652364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CA280936-9288-62B1-9EA2-8170F0DC5B66}"/>
              </a:ext>
            </a:extLst>
          </p:cNvPr>
          <p:cNvPicPr>
            <a:picLocks noChangeAspect="1"/>
          </p:cNvPicPr>
          <p:nvPr/>
        </p:nvPicPr>
        <p:blipFill>
          <a:blip r:embed="rId2"/>
          <a:stretch>
            <a:fillRect/>
          </a:stretch>
        </p:blipFill>
        <p:spPr>
          <a:xfrm>
            <a:off x="4057628" y="205018"/>
            <a:ext cx="3653812" cy="4315634"/>
          </a:xfrm>
          <a:prstGeom prst="rect">
            <a:avLst/>
          </a:prstGeom>
        </p:spPr>
      </p:pic>
      <p:sp>
        <p:nvSpPr>
          <p:cNvPr id="2" name="タイトル 1">
            <a:extLst>
              <a:ext uri="{FF2B5EF4-FFF2-40B4-BE49-F238E27FC236}">
                <a16:creationId xmlns:a16="http://schemas.microsoft.com/office/drawing/2014/main" id="{AD7EDE1C-B238-A5F2-DF6E-89FC2B46B9FB}"/>
              </a:ext>
            </a:extLst>
          </p:cNvPr>
          <p:cNvSpPr>
            <a:spLocks noGrp="1"/>
          </p:cNvSpPr>
          <p:nvPr>
            <p:ph type="ctrTitle"/>
          </p:nvPr>
        </p:nvSpPr>
        <p:spPr>
          <a:xfrm>
            <a:off x="2550160" y="5201920"/>
            <a:ext cx="6482080" cy="1295083"/>
          </a:xfrm>
        </p:spPr>
        <p:txBody>
          <a:bodyPr>
            <a:normAutofit/>
          </a:bodyPr>
          <a:lstStyle/>
          <a:p>
            <a:r>
              <a:rPr kumimoji="1" lang="en-US" altLang="ja-JP" sz="3600" dirty="0"/>
              <a:t>HONG KONG 2023</a:t>
            </a:r>
            <a:br>
              <a:rPr kumimoji="1" lang="en-US" altLang="ja-JP" sz="3600" dirty="0"/>
            </a:br>
            <a:r>
              <a:rPr kumimoji="1" lang="en-US" altLang="ja-JP" sz="2800" b="1" dirty="0"/>
              <a:t>ASC GIA</a:t>
            </a:r>
            <a:endParaRPr kumimoji="1" lang="ja-JP" altLang="en-US" sz="2800" b="1" dirty="0"/>
          </a:p>
        </p:txBody>
      </p:sp>
      <p:sp>
        <p:nvSpPr>
          <p:cNvPr id="3" name="字幕 2">
            <a:extLst>
              <a:ext uri="{FF2B5EF4-FFF2-40B4-BE49-F238E27FC236}">
                <a16:creationId xmlns:a16="http://schemas.microsoft.com/office/drawing/2014/main" id="{F2C6D27A-BC8F-CF20-DF29-0F68A0D763B1}"/>
              </a:ext>
            </a:extLst>
          </p:cNvPr>
          <p:cNvSpPr>
            <a:spLocks noGrp="1"/>
          </p:cNvSpPr>
          <p:nvPr>
            <p:ph type="subTitle" idx="1"/>
          </p:nvPr>
        </p:nvSpPr>
        <p:spPr/>
        <p:txBody>
          <a:bodyPr/>
          <a:lstStyle/>
          <a:p>
            <a:endParaRPr kumimoji="1" lang="en-US" altLang="ja-JP" dirty="0"/>
          </a:p>
          <a:p>
            <a:endParaRPr lang="en-US" altLang="ja-JP" dirty="0"/>
          </a:p>
          <a:p>
            <a:r>
              <a:rPr kumimoji="1" lang="en-US" altLang="ja-JP" sz="4000" b="1" dirty="0">
                <a:latin typeface="Cooper Black" panose="0208090404030B020404" pitchFamily="18" charset="0"/>
              </a:rPr>
              <a:t>FOR THE YOUNG</a:t>
            </a:r>
            <a:endParaRPr kumimoji="1" lang="ja-JP" altLang="en-US" sz="4000" b="1" dirty="0">
              <a:latin typeface="Cooper Black" panose="0208090404030B020404" pitchFamily="18" charset="0"/>
            </a:endParaRPr>
          </a:p>
        </p:txBody>
      </p:sp>
    </p:spTree>
    <p:extLst>
      <p:ext uri="{BB962C8B-B14F-4D97-AF65-F5344CB8AC3E}">
        <p14:creationId xmlns:p14="http://schemas.microsoft.com/office/powerpoint/2010/main" val="20508735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827AAC0-2B28-150B-B518-A79A4C7E22F2}"/>
              </a:ext>
            </a:extLst>
          </p:cNvPr>
          <p:cNvSpPr txBox="1">
            <a:spLocks/>
          </p:cNvSpPr>
          <p:nvPr/>
        </p:nvSpPr>
        <p:spPr>
          <a:xfrm>
            <a:off x="838200" y="365125"/>
            <a:ext cx="10515600" cy="5629275"/>
          </a:xfrm>
          <a:prstGeom prst="rect">
            <a:avLst/>
          </a:prstGeom>
        </p:spPr>
        <p:txBody>
          <a:bodyPr anchor="t">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just">
              <a:lnSpc>
                <a:spcPct val="150000"/>
              </a:lnSpc>
            </a:pPr>
            <a:r>
              <a:rPr lang="en-US" altLang="ja-JP" sz="3500" b="1" dirty="0">
                <a:solidFill>
                  <a:prstClr val="black"/>
                </a:solidFill>
                <a:latin typeface="Century" panose="02040604050505020304" pitchFamily="18" charset="0"/>
                <a:ea typeface="游ゴシック Light" panose="020B0300000000000000" pitchFamily="50" charset="-128"/>
              </a:rPr>
              <a:t>Though we have reached the youth around us, it is still far from what Pope Francis said, i.e.,  “Go out, and reach out.” Due to the COVID-19 pandemic, our activities tended to be inward and closed. Now, the pandemic seems to be ceased, and we would like to walk together with young people and work for them as Salesian.</a:t>
            </a:r>
          </a:p>
        </p:txBody>
      </p:sp>
    </p:spTree>
    <p:extLst>
      <p:ext uri="{BB962C8B-B14F-4D97-AF65-F5344CB8AC3E}">
        <p14:creationId xmlns:p14="http://schemas.microsoft.com/office/powerpoint/2010/main" val="29098020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63EB03F0-7306-289D-0AB2-2D1AB17DD85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13200" y="78175"/>
            <a:ext cx="3657600" cy="6502400"/>
          </a:xfrm>
          <a:prstGeom prst="rect">
            <a:avLst/>
          </a:prstGeom>
        </p:spPr>
      </p:pic>
      <p:sp>
        <p:nvSpPr>
          <p:cNvPr id="8" name="正方形/長方形 7">
            <a:extLst>
              <a:ext uri="{FF2B5EF4-FFF2-40B4-BE49-F238E27FC236}">
                <a16:creationId xmlns:a16="http://schemas.microsoft.com/office/drawing/2014/main" id="{870C5A16-3350-D074-D294-8968BE440A0A}"/>
              </a:ext>
            </a:extLst>
          </p:cNvPr>
          <p:cNvSpPr/>
          <p:nvPr/>
        </p:nvSpPr>
        <p:spPr>
          <a:xfrm>
            <a:off x="1513402" y="4349095"/>
            <a:ext cx="8494633" cy="923330"/>
          </a:xfrm>
          <a:prstGeom prst="rect">
            <a:avLst/>
          </a:prstGeom>
          <a:noFill/>
        </p:spPr>
        <p:txBody>
          <a:bodyPr wrap="none" lIns="91440" tIns="45720" rIns="91440" bIns="45720">
            <a:spAutoFit/>
          </a:bodyPr>
          <a:lstStyle/>
          <a:p>
            <a:pPr algn="ctr"/>
            <a:r>
              <a:rPr lang="ja-JP" altLang="en-US" sz="54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ありがとうございました！</a:t>
            </a:r>
            <a:endParaRPr lang="ja-JP" altLang="en-US"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
        <p:nvSpPr>
          <p:cNvPr id="11" name="思考の吹き出し: 雲形 10">
            <a:extLst>
              <a:ext uri="{FF2B5EF4-FFF2-40B4-BE49-F238E27FC236}">
                <a16:creationId xmlns:a16="http://schemas.microsoft.com/office/drawing/2014/main" id="{08F5F6AB-D9F5-C8C7-5347-18B63DF8EA0C}"/>
              </a:ext>
            </a:extLst>
          </p:cNvPr>
          <p:cNvSpPr/>
          <p:nvPr/>
        </p:nvSpPr>
        <p:spPr>
          <a:xfrm>
            <a:off x="8042075" y="710585"/>
            <a:ext cx="3931920" cy="2458720"/>
          </a:xfrm>
          <a:prstGeom prst="cloudCallout">
            <a:avLst>
              <a:gd name="adj1" fmla="val -26518"/>
              <a:gd name="adj2" fmla="val 9018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800" b="1" dirty="0"/>
              <a:t>Thank you</a:t>
            </a:r>
            <a:r>
              <a:rPr kumimoji="1" lang="ja-JP" altLang="en-US" sz="2800" b="1" dirty="0"/>
              <a:t>！</a:t>
            </a:r>
          </a:p>
        </p:txBody>
      </p:sp>
      <p:sp>
        <p:nvSpPr>
          <p:cNvPr id="12" name="思考の吹き出し: 雲形 11">
            <a:extLst>
              <a:ext uri="{FF2B5EF4-FFF2-40B4-BE49-F238E27FC236}">
                <a16:creationId xmlns:a16="http://schemas.microsoft.com/office/drawing/2014/main" id="{01F41C3B-5CCE-E04A-4E62-E1C22C538A9A}"/>
              </a:ext>
            </a:extLst>
          </p:cNvPr>
          <p:cNvSpPr/>
          <p:nvPr/>
        </p:nvSpPr>
        <p:spPr>
          <a:xfrm>
            <a:off x="309442" y="1585575"/>
            <a:ext cx="3114478" cy="1979970"/>
          </a:xfrm>
          <a:prstGeom prst="cloudCallout">
            <a:avLst>
              <a:gd name="adj1" fmla="val 48978"/>
              <a:gd name="adj2" fmla="val 7481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謝謝！</a:t>
            </a:r>
          </a:p>
        </p:txBody>
      </p:sp>
    </p:spTree>
    <p:extLst>
      <p:ext uri="{BB962C8B-B14F-4D97-AF65-F5344CB8AC3E}">
        <p14:creationId xmlns:p14="http://schemas.microsoft.com/office/powerpoint/2010/main" val="25870700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8B3CBF6-F068-445A-12CE-243EF31BAA3D}"/>
              </a:ext>
            </a:extLst>
          </p:cNvPr>
          <p:cNvSpPr>
            <a:spLocks noGrp="1"/>
          </p:cNvSpPr>
          <p:nvPr>
            <p:ph type="title"/>
          </p:nvPr>
        </p:nvSpPr>
        <p:spPr>
          <a:xfrm>
            <a:off x="838200" y="365125"/>
            <a:ext cx="10515600" cy="5405755"/>
          </a:xfrm>
        </p:spPr>
        <p:txBody>
          <a:bodyPr anchor="t">
            <a:noAutofit/>
          </a:bodyPr>
          <a:lstStyle/>
          <a:p>
            <a:pPr algn="just">
              <a:lnSpc>
                <a:spcPct val="150000"/>
              </a:lnSpc>
            </a:pPr>
            <a:r>
              <a:rPr lang="en-US" altLang="ja-JP" sz="4000" b="1" dirty="0">
                <a:latin typeface="Century" panose="02040604050505020304" pitchFamily="18" charset="0"/>
              </a:rPr>
              <a:t>After Tokyo Congress in May 2017, all centers in Japan made their own plan with all their might based on the result of the Congress. At that point, no one knew that unprecedented COVID-19 pandemic would hit not only Japan but also the whole world.</a:t>
            </a:r>
            <a:endParaRPr kumimoji="1" lang="ja-JP" altLang="en-US" sz="4000" b="1" dirty="0">
              <a:latin typeface="Century" panose="02040604050505020304" pitchFamily="18" charset="0"/>
            </a:endParaRPr>
          </a:p>
        </p:txBody>
      </p:sp>
    </p:spTree>
    <p:extLst>
      <p:ext uri="{BB962C8B-B14F-4D97-AF65-F5344CB8AC3E}">
        <p14:creationId xmlns:p14="http://schemas.microsoft.com/office/powerpoint/2010/main" val="2043651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F79ECE3-C60D-30D3-1256-6C760BFC16D8}"/>
              </a:ext>
            </a:extLst>
          </p:cNvPr>
          <p:cNvSpPr>
            <a:spLocks noGrp="1"/>
          </p:cNvSpPr>
          <p:nvPr>
            <p:ph type="title"/>
          </p:nvPr>
        </p:nvSpPr>
        <p:spPr>
          <a:xfrm>
            <a:off x="838200" y="1068339"/>
            <a:ext cx="4582160" cy="4359275"/>
          </a:xfrm>
        </p:spPr>
        <p:txBody>
          <a:bodyPr anchor="t">
            <a:normAutofit/>
          </a:bodyPr>
          <a:lstStyle/>
          <a:p>
            <a:pPr algn="just">
              <a:lnSpc>
                <a:spcPct val="150000"/>
              </a:lnSpc>
            </a:pPr>
            <a:r>
              <a:rPr kumimoji="1" lang="en-US" altLang="ja-JP" sz="2800" b="1" i="0" u="none" strike="noStrike" kern="1200" cap="none" spc="0" normalizeH="0" baseline="0" noProof="0" dirty="0">
                <a:ln>
                  <a:noFill/>
                </a:ln>
                <a:solidFill>
                  <a:prstClr val="black"/>
                </a:solidFill>
                <a:effectLst/>
                <a:uLnTx/>
                <a:uFillTx/>
                <a:latin typeface="Century" panose="02040604050505020304" pitchFamily="18" charset="0"/>
                <a:ea typeface="游ゴシック Light" panose="020B0300000000000000" pitchFamily="50" charset="-128"/>
                <a:cs typeface="+mj-cs"/>
              </a:rPr>
              <a:t>In 2020, Japan Province had an election, and new council started to work under new coordinator, Ms. Eriko Sato  with new SDB delegate, Fr. Tamura. </a:t>
            </a:r>
            <a:endParaRPr kumimoji="1" lang="ja-JP" altLang="en-US" sz="2800" dirty="0"/>
          </a:p>
        </p:txBody>
      </p:sp>
      <p:sp>
        <p:nvSpPr>
          <p:cNvPr id="3" name="タイトル 1">
            <a:extLst>
              <a:ext uri="{FF2B5EF4-FFF2-40B4-BE49-F238E27FC236}">
                <a16:creationId xmlns:a16="http://schemas.microsoft.com/office/drawing/2014/main" id="{E89FC374-6D94-8FF6-F22B-0EC26F7F0789}"/>
              </a:ext>
            </a:extLst>
          </p:cNvPr>
          <p:cNvSpPr txBox="1">
            <a:spLocks/>
          </p:cNvSpPr>
          <p:nvPr/>
        </p:nvSpPr>
        <p:spPr>
          <a:xfrm>
            <a:off x="5420360" y="466725"/>
            <a:ext cx="5786120" cy="523303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just">
              <a:lnSpc>
                <a:spcPct val="150000"/>
              </a:lnSpc>
            </a:pPr>
            <a:endParaRPr lang="ja-JP" altLang="en-US" sz="2800" dirty="0"/>
          </a:p>
        </p:txBody>
      </p:sp>
      <p:pic>
        <p:nvPicPr>
          <p:cNvPr id="4" name="図 3">
            <a:extLst>
              <a:ext uri="{FF2B5EF4-FFF2-40B4-BE49-F238E27FC236}">
                <a16:creationId xmlns:a16="http://schemas.microsoft.com/office/drawing/2014/main" id="{777394EC-B38C-CD33-8F68-83C816DAD7BA}"/>
              </a:ext>
            </a:extLst>
          </p:cNvPr>
          <p:cNvPicPr>
            <a:picLocks noChangeAspect="1"/>
          </p:cNvPicPr>
          <p:nvPr/>
        </p:nvPicPr>
        <p:blipFill>
          <a:blip r:embed="rId2"/>
          <a:stretch>
            <a:fillRect/>
          </a:stretch>
        </p:blipFill>
        <p:spPr>
          <a:xfrm>
            <a:off x="5804955" y="1068339"/>
            <a:ext cx="6071742" cy="4529821"/>
          </a:xfrm>
          <a:prstGeom prst="rect">
            <a:avLst/>
          </a:prstGeom>
        </p:spPr>
      </p:pic>
    </p:spTree>
    <p:extLst>
      <p:ext uri="{BB962C8B-B14F-4D97-AF65-F5344CB8AC3E}">
        <p14:creationId xmlns:p14="http://schemas.microsoft.com/office/powerpoint/2010/main" val="27145315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57BE480-B064-247C-7119-67B647830BE9}"/>
              </a:ext>
            </a:extLst>
          </p:cNvPr>
          <p:cNvSpPr>
            <a:spLocks noGrp="1"/>
          </p:cNvSpPr>
          <p:nvPr>
            <p:ph type="title"/>
          </p:nvPr>
        </p:nvSpPr>
        <p:spPr>
          <a:xfrm>
            <a:off x="838200" y="365125"/>
            <a:ext cx="10515600" cy="6025515"/>
          </a:xfrm>
        </p:spPr>
        <p:txBody>
          <a:bodyPr anchor="t">
            <a:normAutofit fontScale="90000"/>
          </a:bodyPr>
          <a:lstStyle/>
          <a:p>
            <a:pPr>
              <a:lnSpc>
                <a:spcPct val="150000"/>
              </a:lnSpc>
            </a:pPr>
            <a:r>
              <a:rPr kumimoji="1" lang="en-US" altLang="ja-JP" sz="4000" b="1" i="0" u="none" strike="noStrike" kern="1200" cap="none" spc="0" normalizeH="0" baseline="0" noProof="0" dirty="0">
                <a:ln>
                  <a:noFill/>
                </a:ln>
                <a:solidFill>
                  <a:prstClr val="black"/>
                </a:solidFill>
                <a:effectLst/>
                <a:uLnTx/>
                <a:uFillTx/>
                <a:latin typeface="Century" panose="02040604050505020304" pitchFamily="18" charset="0"/>
                <a:ea typeface="游ゴシック Light" panose="020B0300000000000000" pitchFamily="50" charset="-128"/>
                <a:cs typeface="+mj-cs"/>
              </a:rPr>
              <a:t>Due to the COVID-19 pandemic, activities in catholic churches were unavoidably restricted, and so was those of ASC centers. Each center continued minimal activities for the young under such restrictions. Exempted contribution was donated to Don Bosco Oratorio and World Youth </a:t>
            </a:r>
            <a:r>
              <a:rPr kumimoji="1" lang="en-US" altLang="ja-JP" sz="4000" b="1" i="0" u="none" strike="noStrike" kern="1200" cap="none" spc="0" normalizeH="0" baseline="0" noProof="0">
                <a:ln>
                  <a:noFill/>
                </a:ln>
                <a:solidFill>
                  <a:prstClr val="black"/>
                </a:solidFill>
                <a:effectLst/>
                <a:uLnTx/>
                <a:uFillTx/>
                <a:latin typeface="Century" panose="02040604050505020304" pitchFamily="18" charset="0"/>
                <a:ea typeface="游ゴシック Light" panose="020B0300000000000000" pitchFamily="50" charset="-128"/>
                <a:cs typeface="+mj-cs"/>
              </a:rPr>
              <a:t>Day Lisbon. </a:t>
            </a:r>
            <a:endParaRPr kumimoji="1" lang="ja-JP" altLang="en-US" dirty="0"/>
          </a:p>
        </p:txBody>
      </p:sp>
    </p:spTree>
    <p:extLst>
      <p:ext uri="{BB962C8B-B14F-4D97-AF65-F5344CB8AC3E}">
        <p14:creationId xmlns:p14="http://schemas.microsoft.com/office/powerpoint/2010/main" val="9826995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4D8AA03-6B57-D075-E150-1AC5571CF5A2}"/>
              </a:ext>
            </a:extLst>
          </p:cNvPr>
          <p:cNvSpPr>
            <a:spLocks noGrp="1"/>
          </p:cNvSpPr>
          <p:nvPr>
            <p:ph type="title"/>
          </p:nvPr>
        </p:nvSpPr>
        <p:spPr>
          <a:xfrm>
            <a:off x="838200" y="365125"/>
            <a:ext cx="10515600" cy="5629275"/>
          </a:xfrm>
        </p:spPr>
        <p:txBody>
          <a:bodyPr anchor="t">
            <a:normAutofit/>
          </a:bodyPr>
          <a:lstStyle/>
          <a:p>
            <a:pPr algn="just">
              <a:lnSpc>
                <a:spcPct val="150000"/>
              </a:lnSpc>
            </a:pPr>
            <a:r>
              <a:rPr lang="en-US" altLang="ja-JP" sz="3500" b="1" dirty="0">
                <a:solidFill>
                  <a:prstClr val="black"/>
                </a:solidFill>
                <a:latin typeface="Century" panose="02040604050505020304" pitchFamily="18" charset="0"/>
                <a:ea typeface="游ゴシック Light" panose="020B0300000000000000" pitchFamily="50" charset="-128"/>
              </a:rPr>
              <a:t>A</a:t>
            </a:r>
            <a:r>
              <a:rPr kumimoji="1" lang="en-US" altLang="ja-JP" sz="3500" b="1" i="0" u="none" strike="noStrike" kern="1200" cap="none" spc="0" normalizeH="0" baseline="0" noProof="0" dirty="0">
                <a:ln>
                  <a:noFill/>
                </a:ln>
                <a:solidFill>
                  <a:prstClr val="black"/>
                </a:solidFill>
                <a:effectLst/>
                <a:uLnTx/>
                <a:uFillTx/>
                <a:latin typeface="Century" panose="02040604050505020304" pitchFamily="18" charset="0"/>
                <a:ea typeface="游ゴシック Light" panose="020B0300000000000000" pitchFamily="50" charset="-128"/>
                <a:cs typeface="+mj-cs"/>
              </a:rPr>
              <a:t>round that time, Vietnamese youth coming to Japan as technical intern increased steeply, and </a:t>
            </a:r>
            <a:r>
              <a:rPr kumimoji="1" lang="en-US" altLang="ja-JP" sz="3500" b="1" i="0" u="none" strike="noStrike" kern="1200" cap="none" spc="0" normalizeH="0" baseline="0" noProof="0" dirty="0" err="1">
                <a:ln>
                  <a:noFill/>
                </a:ln>
                <a:solidFill>
                  <a:prstClr val="black"/>
                </a:solidFill>
                <a:effectLst/>
                <a:uLnTx/>
                <a:uFillTx/>
                <a:latin typeface="Century" panose="02040604050505020304" pitchFamily="18" charset="0"/>
                <a:ea typeface="游ゴシック Light" panose="020B0300000000000000" pitchFamily="50" charset="-128"/>
                <a:cs typeface="+mj-cs"/>
              </a:rPr>
              <a:t>Chofu</a:t>
            </a:r>
            <a:r>
              <a:rPr kumimoji="1" lang="en-US" altLang="ja-JP" sz="3500" b="1" i="0" u="none" strike="noStrike" kern="1200" cap="none" spc="0" normalizeH="0" baseline="0" noProof="0" dirty="0">
                <a:ln>
                  <a:noFill/>
                </a:ln>
                <a:solidFill>
                  <a:prstClr val="black"/>
                </a:solidFill>
                <a:effectLst/>
                <a:uLnTx/>
                <a:uFillTx/>
                <a:latin typeface="Century" panose="02040604050505020304" pitchFamily="18" charset="0"/>
                <a:ea typeface="游ゴシック Light" panose="020B0300000000000000" pitchFamily="50" charset="-128"/>
                <a:cs typeface="+mj-cs"/>
              </a:rPr>
              <a:t> Salesian Center and Meguro Center started Japanese language class for those Vietnamese youth. Due to the COVID-19 pandemic, face-to-face class had to be changed to the on-line class.</a:t>
            </a:r>
            <a:endParaRPr kumimoji="1" lang="ja-JP" altLang="en-US" sz="3500" dirty="0"/>
          </a:p>
        </p:txBody>
      </p:sp>
    </p:spTree>
    <p:extLst>
      <p:ext uri="{BB962C8B-B14F-4D97-AF65-F5344CB8AC3E}">
        <p14:creationId xmlns:p14="http://schemas.microsoft.com/office/powerpoint/2010/main" val="35396302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C8E85A1-FA66-1C7F-1636-28AE1BB88BDE}"/>
              </a:ext>
            </a:extLst>
          </p:cNvPr>
          <p:cNvSpPr>
            <a:spLocks noGrp="1"/>
          </p:cNvSpPr>
          <p:nvPr>
            <p:ph type="title"/>
          </p:nvPr>
        </p:nvSpPr>
        <p:spPr>
          <a:xfrm>
            <a:off x="838200" y="365125"/>
            <a:ext cx="10515600" cy="884555"/>
          </a:xfrm>
        </p:spPr>
        <p:txBody>
          <a:bodyPr/>
          <a:lstStyle/>
          <a:p>
            <a:pPr algn="ctr"/>
            <a:r>
              <a:rPr lang="en-US" altLang="ja-JP" sz="2800" b="1" dirty="0">
                <a:solidFill>
                  <a:prstClr val="black"/>
                </a:solidFill>
                <a:latin typeface="Century" panose="02040604050505020304" pitchFamily="18" charset="0"/>
                <a:ea typeface="游ゴシック Light" panose="020B0300000000000000" pitchFamily="50" charset="-128"/>
              </a:rPr>
              <a:t>【</a:t>
            </a:r>
            <a:r>
              <a:rPr kumimoji="1" lang="en-US" altLang="ja-JP" sz="2800" b="1" i="0" u="none" strike="noStrike" kern="1200" cap="none" spc="0" normalizeH="0" baseline="0" noProof="0" dirty="0">
                <a:ln>
                  <a:noFill/>
                </a:ln>
                <a:solidFill>
                  <a:prstClr val="black"/>
                </a:solidFill>
                <a:effectLst/>
                <a:uLnTx/>
                <a:uFillTx/>
                <a:latin typeface="Century" panose="02040604050505020304" pitchFamily="18" charset="0"/>
                <a:ea typeface="游ゴシック Light" panose="020B0300000000000000" pitchFamily="50" charset="-128"/>
                <a:cs typeface="+mj-cs"/>
              </a:rPr>
              <a:t>Activities of ASC Centers</a:t>
            </a:r>
            <a:r>
              <a:rPr lang="ja-JP" altLang="en-US" sz="2800" b="1" dirty="0">
                <a:solidFill>
                  <a:prstClr val="black"/>
                </a:solidFill>
                <a:latin typeface="Century" panose="02040604050505020304" pitchFamily="18" charset="0"/>
                <a:ea typeface="游ゴシック Light" panose="020B0300000000000000" pitchFamily="50" charset="-128"/>
              </a:rPr>
              <a:t> </a:t>
            </a:r>
            <a:r>
              <a:rPr lang="en-US" altLang="ja-JP" sz="2800" b="1" dirty="0">
                <a:solidFill>
                  <a:prstClr val="black"/>
                </a:solidFill>
                <a:latin typeface="Century" panose="02040604050505020304" pitchFamily="18" charset="0"/>
                <a:ea typeface="游ゴシック Light" panose="020B0300000000000000" pitchFamily="50" charset="-128"/>
              </a:rPr>
              <a:t>in</a:t>
            </a:r>
            <a:r>
              <a:rPr lang="ja-JP" altLang="en-US" sz="2800" b="1" dirty="0">
                <a:solidFill>
                  <a:prstClr val="black"/>
                </a:solidFill>
                <a:latin typeface="Century" panose="02040604050505020304" pitchFamily="18" charset="0"/>
                <a:ea typeface="游ゴシック Light" panose="020B0300000000000000" pitchFamily="50" charset="-128"/>
              </a:rPr>
              <a:t> </a:t>
            </a:r>
            <a:r>
              <a:rPr lang="en-US" altLang="ja-JP" sz="2800" b="1" dirty="0">
                <a:solidFill>
                  <a:prstClr val="black"/>
                </a:solidFill>
                <a:latin typeface="Century" panose="02040604050505020304" pitchFamily="18" charset="0"/>
                <a:ea typeface="游ゴシック Light" panose="020B0300000000000000" pitchFamily="50" charset="-128"/>
              </a:rPr>
              <a:t>Japan</a:t>
            </a:r>
            <a:r>
              <a:rPr kumimoji="1" lang="en-US" altLang="ja-JP" sz="2800" b="1" i="0" u="none" strike="noStrike" kern="1200" cap="none" spc="0" normalizeH="0" baseline="0" noProof="0" dirty="0">
                <a:ln>
                  <a:noFill/>
                </a:ln>
                <a:solidFill>
                  <a:prstClr val="black"/>
                </a:solidFill>
                <a:effectLst/>
                <a:uLnTx/>
                <a:uFillTx/>
                <a:latin typeface="Century" panose="02040604050505020304" pitchFamily="18" charset="0"/>
                <a:ea typeface="游ゴシック Light" panose="020B0300000000000000" pitchFamily="50" charset="-128"/>
                <a:cs typeface="+mj-cs"/>
              </a:rPr>
              <a:t>】</a:t>
            </a:r>
            <a:endParaRPr kumimoji="1" lang="ja-JP" altLang="en-US" dirty="0"/>
          </a:p>
        </p:txBody>
      </p:sp>
      <p:sp>
        <p:nvSpPr>
          <p:cNvPr id="3" name="タイトル 1">
            <a:extLst>
              <a:ext uri="{FF2B5EF4-FFF2-40B4-BE49-F238E27FC236}">
                <a16:creationId xmlns:a16="http://schemas.microsoft.com/office/drawing/2014/main" id="{3EBB3ED3-5F07-251A-3A07-F47EE875A0CE}"/>
              </a:ext>
            </a:extLst>
          </p:cNvPr>
          <p:cNvSpPr txBox="1">
            <a:spLocks/>
          </p:cNvSpPr>
          <p:nvPr/>
        </p:nvSpPr>
        <p:spPr>
          <a:xfrm>
            <a:off x="838200" y="1068339"/>
            <a:ext cx="10683240" cy="963661"/>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just">
              <a:lnSpc>
                <a:spcPct val="100000"/>
              </a:lnSpc>
            </a:pPr>
            <a:r>
              <a:rPr lang="en-US" altLang="ja-JP" sz="2500" b="1" dirty="0">
                <a:solidFill>
                  <a:prstClr val="black"/>
                </a:solidFill>
                <a:latin typeface="Century" panose="02040604050505020304" pitchFamily="18" charset="0"/>
                <a:ea typeface="游ゴシック Light" panose="020B0300000000000000" pitchFamily="50" charset="-128"/>
              </a:rPr>
              <a:t>@</a:t>
            </a:r>
            <a:r>
              <a:rPr lang="ja-JP" altLang="en-US" sz="2500" b="1" dirty="0">
                <a:solidFill>
                  <a:prstClr val="black"/>
                </a:solidFill>
                <a:latin typeface="Century" panose="02040604050505020304" pitchFamily="18" charset="0"/>
                <a:ea typeface="游ゴシック Light" panose="020B0300000000000000" pitchFamily="50" charset="-128"/>
              </a:rPr>
              <a:t> </a:t>
            </a:r>
            <a:r>
              <a:rPr lang="en-US" altLang="ja-JP" sz="2500" b="1" dirty="0">
                <a:solidFill>
                  <a:prstClr val="black"/>
                </a:solidFill>
                <a:latin typeface="Century" panose="02040604050505020304" pitchFamily="18" charset="0"/>
                <a:ea typeface="游ゴシック Light" panose="020B0300000000000000" pitchFamily="50" charset="-128"/>
              </a:rPr>
              <a:t>Nagasaki Center</a:t>
            </a:r>
          </a:p>
          <a:p>
            <a:pPr algn="just">
              <a:lnSpc>
                <a:spcPct val="100000"/>
              </a:lnSpc>
            </a:pPr>
            <a:r>
              <a:rPr lang="en-US" altLang="ja-JP" sz="2500" b="1" dirty="0">
                <a:solidFill>
                  <a:prstClr val="black"/>
                </a:solidFill>
                <a:latin typeface="Century" panose="02040604050505020304" pitchFamily="18" charset="0"/>
                <a:ea typeface="游ゴシック Light" panose="020B0300000000000000" pitchFamily="50" charset="-128"/>
              </a:rPr>
              <a:t>   Meal service for SYM (Salesian Youth Movement) pilgrim group </a:t>
            </a:r>
          </a:p>
          <a:p>
            <a:pPr algn="just">
              <a:lnSpc>
                <a:spcPct val="150000"/>
              </a:lnSpc>
            </a:pPr>
            <a:endParaRPr lang="ja-JP" altLang="en-US" sz="2500" dirty="0"/>
          </a:p>
        </p:txBody>
      </p:sp>
      <p:pic>
        <p:nvPicPr>
          <p:cNvPr id="4" name="図 3">
            <a:extLst>
              <a:ext uri="{FF2B5EF4-FFF2-40B4-BE49-F238E27FC236}">
                <a16:creationId xmlns:a16="http://schemas.microsoft.com/office/drawing/2014/main" id="{DAFA040E-B697-87B6-003D-17FC62DB8307}"/>
              </a:ext>
            </a:extLst>
          </p:cNvPr>
          <p:cNvPicPr>
            <a:picLocks noChangeAspect="1"/>
          </p:cNvPicPr>
          <p:nvPr/>
        </p:nvPicPr>
        <p:blipFill>
          <a:blip r:embed="rId2"/>
          <a:stretch>
            <a:fillRect/>
          </a:stretch>
        </p:blipFill>
        <p:spPr>
          <a:xfrm>
            <a:off x="1828675" y="2025903"/>
            <a:ext cx="3822003" cy="2870569"/>
          </a:xfrm>
          <a:prstGeom prst="rect">
            <a:avLst/>
          </a:prstGeom>
        </p:spPr>
      </p:pic>
      <p:pic>
        <p:nvPicPr>
          <p:cNvPr id="5" name="図 4">
            <a:extLst>
              <a:ext uri="{FF2B5EF4-FFF2-40B4-BE49-F238E27FC236}">
                <a16:creationId xmlns:a16="http://schemas.microsoft.com/office/drawing/2014/main" id="{F224ABC2-BA41-FFDF-3056-A46D0F419BD2}"/>
              </a:ext>
            </a:extLst>
          </p:cNvPr>
          <p:cNvPicPr>
            <a:picLocks noChangeAspect="1"/>
          </p:cNvPicPr>
          <p:nvPr/>
        </p:nvPicPr>
        <p:blipFill>
          <a:blip r:embed="rId3"/>
          <a:stretch>
            <a:fillRect/>
          </a:stretch>
        </p:blipFill>
        <p:spPr>
          <a:xfrm>
            <a:off x="6278881" y="2025903"/>
            <a:ext cx="3897504" cy="2870569"/>
          </a:xfrm>
          <a:prstGeom prst="rect">
            <a:avLst/>
          </a:prstGeom>
        </p:spPr>
      </p:pic>
      <p:sp>
        <p:nvSpPr>
          <p:cNvPr id="6" name="タイトル 1">
            <a:extLst>
              <a:ext uri="{FF2B5EF4-FFF2-40B4-BE49-F238E27FC236}">
                <a16:creationId xmlns:a16="http://schemas.microsoft.com/office/drawing/2014/main" id="{A7B075EB-D841-C3FC-6B62-30B5FFEED281}"/>
              </a:ext>
            </a:extLst>
          </p:cNvPr>
          <p:cNvSpPr txBox="1">
            <a:spLocks/>
          </p:cNvSpPr>
          <p:nvPr/>
        </p:nvSpPr>
        <p:spPr>
          <a:xfrm>
            <a:off x="1106591" y="5307830"/>
            <a:ext cx="10683240" cy="963661"/>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just">
              <a:lnSpc>
                <a:spcPct val="100000"/>
              </a:lnSpc>
            </a:pPr>
            <a:r>
              <a:rPr lang="en-US" altLang="ja-JP" sz="2200" b="1" dirty="0">
                <a:solidFill>
                  <a:prstClr val="black"/>
                </a:solidFill>
                <a:latin typeface="Comic Sans MS" panose="030F0702030302020204" pitchFamily="66" charset="0"/>
                <a:ea typeface="游ゴシック Light" panose="020B0300000000000000" pitchFamily="50" charset="-128"/>
              </a:rPr>
              <a:t>“It was our joy to see their cheerful smile. They gave us energy!”</a:t>
            </a:r>
          </a:p>
          <a:p>
            <a:pPr algn="just">
              <a:lnSpc>
                <a:spcPct val="100000"/>
              </a:lnSpc>
            </a:pPr>
            <a:r>
              <a:rPr lang="en-US" altLang="ja-JP" sz="2200" b="1" dirty="0">
                <a:solidFill>
                  <a:prstClr val="black"/>
                </a:solidFill>
                <a:latin typeface="Comic Sans MS" panose="030F0702030302020204" pitchFamily="66" charset="0"/>
                <a:ea typeface="游ゴシック Light" panose="020B0300000000000000" pitchFamily="50" charset="-128"/>
              </a:rPr>
              <a:t>“Thank God for this special opportunity.” </a:t>
            </a:r>
          </a:p>
          <a:p>
            <a:pPr algn="just">
              <a:lnSpc>
                <a:spcPct val="150000"/>
              </a:lnSpc>
            </a:pPr>
            <a:endParaRPr lang="ja-JP" altLang="en-US" sz="2500" dirty="0"/>
          </a:p>
        </p:txBody>
      </p:sp>
    </p:spTree>
    <p:extLst>
      <p:ext uri="{BB962C8B-B14F-4D97-AF65-F5344CB8AC3E}">
        <p14:creationId xmlns:p14="http://schemas.microsoft.com/office/powerpoint/2010/main" val="23066839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0F8829F-53CA-F291-856B-03B03695B4D1}"/>
              </a:ext>
            </a:extLst>
          </p:cNvPr>
          <p:cNvSpPr txBox="1">
            <a:spLocks/>
          </p:cNvSpPr>
          <p:nvPr/>
        </p:nvSpPr>
        <p:spPr>
          <a:xfrm>
            <a:off x="838200" y="631459"/>
            <a:ext cx="10683240" cy="1217661"/>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just">
              <a:lnSpc>
                <a:spcPct val="100000"/>
              </a:lnSpc>
            </a:pPr>
            <a:r>
              <a:rPr lang="en-US" altLang="ja-JP" sz="2500" b="1" dirty="0">
                <a:solidFill>
                  <a:prstClr val="black"/>
                </a:solidFill>
                <a:latin typeface="Century" panose="02040604050505020304" pitchFamily="18" charset="0"/>
                <a:ea typeface="游ゴシック Light" panose="020B0300000000000000" pitchFamily="50" charset="-128"/>
              </a:rPr>
              <a:t>@</a:t>
            </a:r>
            <a:r>
              <a:rPr lang="ja-JP" altLang="en-US" sz="2500" b="1" dirty="0">
                <a:solidFill>
                  <a:prstClr val="black"/>
                </a:solidFill>
                <a:latin typeface="Century" panose="02040604050505020304" pitchFamily="18" charset="0"/>
                <a:ea typeface="游ゴシック Light" panose="020B0300000000000000" pitchFamily="50" charset="-128"/>
              </a:rPr>
              <a:t> </a:t>
            </a:r>
            <a:r>
              <a:rPr lang="en-US" altLang="ja-JP" sz="2500" b="1" dirty="0">
                <a:solidFill>
                  <a:prstClr val="black"/>
                </a:solidFill>
                <a:latin typeface="Century" panose="02040604050505020304" pitchFamily="18" charset="0"/>
                <a:ea typeface="游ゴシック Light" panose="020B0300000000000000" pitchFamily="50" charset="-128"/>
              </a:rPr>
              <a:t>Miyazaki Center</a:t>
            </a:r>
          </a:p>
          <a:p>
            <a:pPr algn="just">
              <a:lnSpc>
                <a:spcPct val="100000"/>
              </a:lnSpc>
            </a:pPr>
            <a:r>
              <a:rPr lang="en-US" altLang="ja-JP" sz="2500" b="1" dirty="0">
                <a:solidFill>
                  <a:prstClr val="black"/>
                </a:solidFill>
                <a:latin typeface="Century" panose="02040604050505020304" pitchFamily="18" charset="0"/>
                <a:ea typeface="游ゴシック Light" panose="020B0300000000000000" pitchFamily="50" charset="-128"/>
              </a:rPr>
              <a:t>   Sunday School for gospel teaching, Bible study, catechism class, etc.  </a:t>
            </a:r>
          </a:p>
          <a:p>
            <a:pPr algn="just">
              <a:lnSpc>
                <a:spcPct val="150000"/>
              </a:lnSpc>
            </a:pPr>
            <a:endParaRPr lang="ja-JP" altLang="en-US" sz="2500" dirty="0"/>
          </a:p>
        </p:txBody>
      </p:sp>
      <p:pic>
        <p:nvPicPr>
          <p:cNvPr id="3" name="図 2">
            <a:extLst>
              <a:ext uri="{FF2B5EF4-FFF2-40B4-BE49-F238E27FC236}">
                <a16:creationId xmlns:a16="http://schemas.microsoft.com/office/drawing/2014/main" id="{B51C9D8F-F6A0-13A3-EA50-F62DEF8C3F4A}"/>
              </a:ext>
            </a:extLst>
          </p:cNvPr>
          <p:cNvPicPr>
            <a:picLocks noChangeAspect="1"/>
          </p:cNvPicPr>
          <p:nvPr/>
        </p:nvPicPr>
        <p:blipFill>
          <a:blip r:embed="rId2"/>
          <a:stretch>
            <a:fillRect/>
          </a:stretch>
        </p:blipFill>
        <p:spPr>
          <a:xfrm>
            <a:off x="2151575" y="1738286"/>
            <a:ext cx="8272585" cy="4185830"/>
          </a:xfrm>
          <a:prstGeom prst="rect">
            <a:avLst/>
          </a:prstGeom>
        </p:spPr>
      </p:pic>
    </p:spTree>
    <p:extLst>
      <p:ext uri="{BB962C8B-B14F-4D97-AF65-F5344CB8AC3E}">
        <p14:creationId xmlns:p14="http://schemas.microsoft.com/office/powerpoint/2010/main" val="31958484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B54991D-4B77-8E17-707F-8CC08ED45705}"/>
              </a:ext>
            </a:extLst>
          </p:cNvPr>
          <p:cNvSpPr txBox="1">
            <a:spLocks/>
          </p:cNvSpPr>
          <p:nvPr/>
        </p:nvSpPr>
        <p:spPr>
          <a:xfrm>
            <a:off x="838200" y="631459"/>
            <a:ext cx="10683240" cy="1217661"/>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just">
              <a:lnSpc>
                <a:spcPct val="100000"/>
              </a:lnSpc>
            </a:pPr>
            <a:r>
              <a:rPr lang="en-US" altLang="ja-JP" sz="2500" b="1" dirty="0">
                <a:solidFill>
                  <a:prstClr val="black"/>
                </a:solidFill>
                <a:latin typeface="Century" panose="02040604050505020304" pitchFamily="18" charset="0"/>
                <a:ea typeface="游ゴシック Light" panose="020B0300000000000000" pitchFamily="50" charset="-128"/>
              </a:rPr>
              <a:t>@</a:t>
            </a:r>
            <a:r>
              <a:rPr lang="ja-JP" altLang="en-US" sz="2500" b="1" dirty="0">
                <a:solidFill>
                  <a:prstClr val="black"/>
                </a:solidFill>
                <a:latin typeface="Century" panose="02040604050505020304" pitchFamily="18" charset="0"/>
                <a:ea typeface="游ゴシック Light" panose="020B0300000000000000" pitchFamily="50" charset="-128"/>
              </a:rPr>
              <a:t> </a:t>
            </a:r>
            <a:r>
              <a:rPr lang="en-US" altLang="ja-JP" sz="2500" b="1" dirty="0" err="1">
                <a:solidFill>
                  <a:prstClr val="black"/>
                </a:solidFill>
                <a:latin typeface="Century" panose="02040604050505020304" pitchFamily="18" charset="0"/>
                <a:ea typeface="游ゴシック Light" panose="020B0300000000000000" pitchFamily="50" charset="-128"/>
              </a:rPr>
              <a:t>Chofu</a:t>
            </a:r>
            <a:r>
              <a:rPr lang="en-US" altLang="ja-JP" sz="2500" b="1" dirty="0">
                <a:solidFill>
                  <a:prstClr val="black"/>
                </a:solidFill>
                <a:latin typeface="Century" panose="02040604050505020304" pitchFamily="18" charset="0"/>
                <a:ea typeface="游ゴシック Light" panose="020B0300000000000000" pitchFamily="50" charset="-128"/>
              </a:rPr>
              <a:t> Salesian Center</a:t>
            </a:r>
          </a:p>
          <a:p>
            <a:pPr algn="just">
              <a:lnSpc>
                <a:spcPct val="100000"/>
              </a:lnSpc>
            </a:pPr>
            <a:r>
              <a:rPr lang="en-US" altLang="ja-JP" sz="2500" b="1" dirty="0">
                <a:solidFill>
                  <a:prstClr val="black"/>
                </a:solidFill>
                <a:latin typeface="Century" panose="02040604050505020304" pitchFamily="18" charset="0"/>
                <a:ea typeface="游ゴシック Light" panose="020B0300000000000000" pitchFamily="50" charset="-128"/>
              </a:rPr>
              <a:t>   Snack service for Vietnamese youth.  </a:t>
            </a:r>
          </a:p>
          <a:p>
            <a:pPr algn="just">
              <a:lnSpc>
                <a:spcPct val="150000"/>
              </a:lnSpc>
            </a:pPr>
            <a:endParaRPr lang="ja-JP" altLang="en-US" sz="2500" dirty="0"/>
          </a:p>
        </p:txBody>
      </p:sp>
      <p:pic>
        <p:nvPicPr>
          <p:cNvPr id="3" name="図 2">
            <a:extLst>
              <a:ext uri="{FF2B5EF4-FFF2-40B4-BE49-F238E27FC236}">
                <a16:creationId xmlns:a16="http://schemas.microsoft.com/office/drawing/2014/main" id="{8FC5F529-D54D-0D6E-C7B8-6B5A111E002B}"/>
              </a:ext>
            </a:extLst>
          </p:cNvPr>
          <p:cNvPicPr>
            <a:picLocks noChangeAspect="1"/>
          </p:cNvPicPr>
          <p:nvPr/>
        </p:nvPicPr>
        <p:blipFill>
          <a:blip r:embed="rId2"/>
          <a:stretch>
            <a:fillRect/>
          </a:stretch>
        </p:blipFill>
        <p:spPr>
          <a:xfrm>
            <a:off x="3413760" y="1703682"/>
            <a:ext cx="5816799" cy="4360673"/>
          </a:xfrm>
          <a:prstGeom prst="rect">
            <a:avLst/>
          </a:prstGeom>
        </p:spPr>
      </p:pic>
    </p:spTree>
    <p:extLst>
      <p:ext uri="{BB962C8B-B14F-4D97-AF65-F5344CB8AC3E}">
        <p14:creationId xmlns:p14="http://schemas.microsoft.com/office/powerpoint/2010/main" val="18454954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FF04C05-A717-F43F-0B0F-3142B358C1E9}"/>
              </a:ext>
            </a:extLst>
          </p:cNvPr>
          <p:cNvSpPr txBox="1">
            <a:spLocks/>
          </p:cNvSpPr>
          <p:nvPr/>
        </p:nvSpPr>
        <p:spPr>
          <a:xfrm>
            <a:off x="838200" y="359234"/>
            <a:ext cx="10683240" cy="1217661"/>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just">
              <a:lnSpc>
                <a:spcPct val="100000"/>
              </a:lnSpc>
            </a:pPr>
            <a:r>
              <a:rPr lang="en-US" altLang="ja-JP" sz="2500" b="1" dirty="0">
                <a:solidFill>
                  <a:prstClr val="black"/>
                </a:solidFill>
                <a:latin typeface="Century" panose="02040604050505020304" pitchFamily="18" charset="0"/>
                <a:ea typeface="游ゴシック Light" panose="020B0300000000000000" pitchFamily="50" charset="-128"/>
              </a:rPr>
              <a:t>@</a:t>
            </a:r>
            <a:r>
              <a:rPr lang="ja-JP" altLang="en-US" sz="2500" b="1" dirty="0">
                <a:solidFill>
                  <a:prstClr val="black"/>
                </a:solidFill>
                <a:latin typeface="Century" panose="02040604050505020304" pitchFamily="18" charset="0"/>
                <a:ea typeface="游ゴシック Light" panose="020B0300000000000000" pitchFamily="50" charset="-128"/>
              </a:rPr>
              <a:t> </a:t>
            </a:r>
            <a:r>
              <a:rPr lang="en-US" altLang="ja-JP" sz="2500" b="1" dirty="0">
                <a:solidFill>
                  <a:prstClr val="black"/>
                </a:solidFill>
                <a:latin typeface="Century" panose="02040604050505020304" pitchFamily="18" charset="0"/>
                <a:ea typeface="游ゴシック Light" panose="020B0300000000000000" pitchFamily="50" charset="-128"/>
              </a:rPr>
              <a:t>Meguro Center &amp; </a:t>
            </a:r>
            <a:r>
              <a:rPr lang="en-US" altLang="ja-JP" sz="2500" b="1" dirty="0" err="1">
                <a:solidFill>
                  <a:prstClr val="black"/>
                </a:solidFill>
                <a:latin typeface="Century" panose="02040604050505020304" pitchFamily="18" charset="0"/>
                <a:ea typeface="游ゴシック Light" panose="020B0300000000000000" pitchFamily="50" charset="-128"/>
              </a:rPr>
              <a:t>Chofu</a:t>
            </a:r>
            <a:r>
              <a:rPr lang="en-US" altLang="ja-JP" sz="2500" b="1" dirty="0">
                <a:solidFill>
                  <a:prstClr val="black"/>
                </a:solidFill>
                <a:latin typeface="Century" panose="02040604050505020304" pitchFamily="18" charset="0"/>
                <a:ea typeface="游ゴシック Light" panose="020B0300000000000000" pitchFamily="50" charset="-128"/>
              </a:rPr>
              <a:t> Salesian Center</a:t>
            </a:r>
          </a:p>
          <a:p>
            <a:pPr algn="just">
              <a:lnSpc>
                <a:spcPct val="100000"/>
              </a:lnSpc>
            </a:pPr>
            <a:r>
              <a:rPr lang="en-US" altLang="ja-JP" sz="2500" b="1" dirty="0">
                <a:solidFill>
                  <a:prstClr val="black"/>
                </a:solidFill>
                <a:latin typeface="Century" panose="02040604050505020304" pitchFamily="18" charset="0"/>
                <a:ea typeface="游ゴシック Light" panose="020B0300000000000000" pitchFamily="50" charset="-128"/>
              </a:rPr>
              <a:t>   Joint fund-raising activity for DBVG (Don Bosco Volunteer Group)</a:t>
            </a:r>
          </a:p>
          <a:p>
            <a:pPr algn="just">
              <a:lnSpc>
                <a:spcPct val="150000"/>
              </a:lnSpc>
            </a:pPr>
            <a:endParaRPr lang="ja-JP" altLang="en-US" sz="2500" dirty="0"/>
          </a:p>
        </p:txBody>
      </p:sp>
      <p:pic>
        <p:nvPicPr>
          <p:cNvPr id="3" name="図 2">
            <a:extLst>
              <a:ext uri="{FF2B5EF4-FFF2-40B4-BE49-F238E27FC236}">
                <a16:creationId xmlns:a16="http://schemas.microsoft.com/office/drawing/2014/main" id="{678E4F0E-2652-D4A7-9021-7D381892B56F}"/>
              </a:ext>
            </a:extLst>
          </p:cNvPr>
          <p:cNvPicPr>
            <a:picLocks noChangeAspect="1"/>
          </p:cNvPicPr>
          <p:nvPr/>
        </p:nvPicPr>
        <p:blipFill>
          <a:blip r:embed="rId2"/>
          <a:stretch>
            <a:fillRect/>
          </a:stretch>
        </p:blipFill>
        <p:spPr>
          <a:xfrm>
            <a:off x="1495893" y="1716731"/>
            <a:ext cx="4683927" cy="3509227"/>
          </a:xfrm>
          <a:prstGeom prst="rect">
            <a:avLst/>
          </a:prstGeom>
        </p:spPr>
      </p:pic>
      <p:pic>
        <p:nvPicPr>
          <p:cNvPr id="4" name="図 3">
            <a:extLst>
              <a:ext uri="{FF2B5EF4-FFF2-40B4-BE49-F238E27FC236}">
                <a16:creationId xmlns:a16="http://schemas.microsoft.com/office/drawing/2014/main" id="{5553455D-A1AB-32CD-7B48-AA2B4B5F4556}"/>
              </a:ext>
            </a:extLst>
          </p:cNvPr>
          <p:cNvPicPr>
            <a:picLocks noChangeAspect="1"/>
          </p:cNvPicPr>
          <p:nvPr/>
        </p:nvPicPr>
        <p:blipFill>
          <a:blip r:embed="rId3"/>
          <a:stretch>
            <a:fillRect/>
          </a:stretch>
        </p:blipFill>
        <p:spPr>
          <a:xfrm>
            <a:off x="7345680" y="1341645"/>
            <a:ext cx="3198422" cy="4259401"/>
          </a:xfrm>
          <a:prstGeom prst="rect">
            <a:avLst/>
          </a:prstGeom>
        </p:spPr>
      </p:pic>
      <p:sp>
        <p:nvSpPr>
          <p:cNvPr id="5" name="タイトル 1">
            <a:extLst>
              <a:ext uri="{FF2B5EF4-FFF2-40B4-BE49-F238E27FC236}">
                <a16:creationId xmlns:a16="http://schemas.microsoft.com/office/drawing/2014/main" id="{F21D4926-44CD-1076-22FD-65EDF318CAF0}"/>
              </a:ext>
            </a:extLst>
          </p:cNvPr>
          <p:cNvSpPr txBox="1">
            <a:spLocks/>
          </p:cNvSpPr>
          <p:nvPr/>
        </p:nvSpPr>
        <p:spPr>
          <a:xfrm>
            <a:off x="1004991" y="5693329"/>
            <a:ext cx="10683240" cy="805437"/>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just">
              <a:lnSpc>
                <a:spcPct val="100000"/>
              </a:lnSpc>
            </a:pPr>
            <a:r>
              <a:rPr lang="en-US" altLang="ja-JP" sz="2200" b="1" dirty="0">
                <a:solidFill>
                  <a:prstClr val="black"/>
                </a:solidFill>
                <a:latin typeface="Comic Sans MS" panose="030F0702030302020204" pitchFamily="66" charset="0"/>
                <a:ea typeface="游ゴシック Light" panose="020B0300000000000000" pitchFamily="50" charset="-128"/>
              </a:rPr>
              <a:t>At Charity Bazaar of Asia-Pacific Ladies Friendship Society at Meiji </a:t>
            </a:r>
            <a:r>
              <a:rPr lang="en-US" altLang="ja-JP" sz="2200" b="1" dirty="0" err="1">
                <a:solidFill>
                  <a:prstClr val="black"/>
                </a:solidFill>
                <a:latin typeface="Comic Sans MS" panose="030F0702030302020204" pitchFamily="66" charset="0"/>
                <a:ea typeface="游ゴシック Light" panose="020B0300000000000000" pitchFamily="50" charset="-128"/>
              </a:rPr>
              <a:t>Kinenkan</a:t>
            </a:r>
            <a:r>
              <a:rPr lang="en-US" altLang="ja-JP" sz="2200" b="1" dirty="0">
                <a:solidFill>
                  <a:prstClr val="black"/>
                </a:solidFill>
                <a:latin typeface="Comic Sans MS" panose="030F0702030302020204" pitchFamily="66" charset="0"/>
                <a:ea typeface="游ゴシック Light" panose="020B0300000000000000" pitchFamily="50" charset="-128"/>
              </a:rPr>
              <a:t> on May 10, 2023.</a:t>
            </a:r>
          </a:p>
          <a:p>
            <a:pPr algn="just">
              <a:lnSpc>
                <a:spcPct val="100000"/>
              </a:lnSpc>
            </a:pPr>
            <a:endParaRPr lang="en-US" altLang="ja-JP" sz="2200" b="1" dirty="0">
              <a:solidFill>
                <a:prstClr val="black"/>
              </a:solidFill>
              <a:latin typeface="Comic Sans MS" panose="030F0702030302020204" pitchFamily="66" charset="0"/>
              <a:ea typeface="游ゴシック Light" panose="020B0300000000000000" pitchFamily="50" charset="-128"/>
            </a:endParaRPr>
          </a:p>
          <a:p>
            <a:pPr algn="just">
              <a:lnSpc>
                <a:spcPct val="150000"/>
              </a:lnSpc>
            </a:pPr>
            <a:endParaRPr lang="ja-JP" altLang="en-US" sz="2500" dirty="0"/>
          </a:p>
        </p:txBody>
      </p:sp>
    </p:spTree>
    <p:extLst>
      <p:ext uri="{BB962C8B-B14F-4D97-AF65-F5344CB8AC3E}">
        <p14:creationId xmlns:p14="http://schemas.microsoft.com/office/powerpoint/2010/main" val="1713315587"/>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100</TotalTime>
  <Words>376</Words>
  <Application>Microsoft Office PowerPoint</Application>
  <PresentationFormat>寬螢幕</PresentationFormat>
  <Paragraphs>24</Paragraphs>
  <Slides>11</Slides>
  <Notes>0</Notes>
  <HiddenSlides>0</HiddenSlides>
  <MMClips>0</MMClips>
  <ScaleCrop>false</ScaleCrop>
  <HeadingPairs>
    <vt:vector size="6" baseType="variant">
      <vt:variant>
        <vt:lpstr>使用字型</vt:lpstr>
      </vt:variant>
      <vt:variant>
        <vt:i4>6</vt:i4>
      </vt:variant>
      <vt:variant>
        <vt:lpstr>佈景主題</vt:lpstr>
      </vt:variant>
      <vt:variant>
        <vt:i4>1</vt:i4>
      </vt:variant>
      <vt:variant>
        <vt:lpstr>投影片標題</vt:lpstr>
      </vt:variant>
      <vt:variant>
        <vt:i4>11</vt:i4>
      </vt:variant>
    </vt:vector>
  </HeadingPairs>
  <TitlesOfParts>
    <vt:vector size="18" baseType="lpstr">
      <vt:lpstr>游ゴシック</vt:lpstr>
      <vt:lpstr>游ゴシック Light</vt:lpstr>
      <vt:lpstr>Arial</vt:lpstr>
      <vt:lpstr>Century</vt:lpstr>
      <vt:lpstr>Comic Sans MS</vt:lpstr>
      <vt:lpstr>Cooper Black</vt:lpstr>
      <vt:lpstr>Office テーマ</vt:lpstr>
      <vt:lpstr>HONG KONG 2023 ASC GIA</vt:lpstr>
      <vt:lpstr>After Tokyo Congress in May 2017, all centers in Japan made their own plan with all their might based on the result of the Congress. At that point, no one knew that unprecedented COVID-19 pandemic would hit not only Japan but also the whole world.</vt:lpstr>
      <vt:lpstr>In 2020, Japan Province had an election, and new council started to work under new coordinator, Ms. Eriko Sato  with new SDB delegate, Fr. Tamura. </vt:lpstr>
      <vt:lpstr>Due to the COVID-19 pandemic, activities in catholic churches were unavoidably restricted, and so was those of ASC centers. Each center continued minimal activities for the young under such restrictions. Exempted contribution was donated to Don Bosco Oratorio and World Youth Day Lisbon. </vt:lpstr>
      <vt:lpstr>Around that time, Vietnamese youth coming to Japan as technical intern increased steeply, and Chofu Salesian Center and Meguro Center started Japanese language class for those Vietnamese youth. Due to the COVID-19 pandemic, face-to-face class had to be changed to the on-line class.</vt:lpstr>
      <vt:lpstr>【Activities of ASC Centers in Japan】</vt:lpstr>
      <vt:lpstr>PowerPoint 簡報</vt:lpstr>
      <vt:lpstr>PowerPoint 簡報</vt:lpstr>
      <vt:lpstr>PowerPoint 簡報</vt:lpstr>
      <vt:lpstr>PowerPoint 簡報</vt:lpstr>
      <vt:lpstr>PowerPoint 簡報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HONG KONG 2023 ASC GIA</dc:title>
  <dc:creator>NAKAMURA Taeko Veronica</dc:creator>
  <cp:lastModifiedBy>Salesian Cooperators China Province</cp:lastModifiedBy>
  <cp:revision>4</cp:revision>
  <dcterms:created xsi:type="dcterms:W3CDTF">2023-05-14T09:50:23Z</dcterms:created>
  <dcterms:modified xsi:type="dcterms:W3CDTF">2023-05-17T01:09:01Z</dcterms:modified>
</cp:coreProperties>
</file>